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pl.wikipedia.org/wiki/D%C5%82ugop%C5%82etwiec_oceaniczny#/media/Plik:Humpback_Whales_-_South_Bank_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pl.wikipedia.org/wiki/Kaszalot_spermacetowy#/media/Plik:Mother_and_baby_sperm_whale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axnYXJPIQ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cap="none" dirty="0"/>
              <a:t>Humbak, kaszalot, płetwal.</a:t>
            </a:r>
            <a:br>
              <a:rPr lang="pl-PL" cap="none" dirty="0"/>
            </a:br>
            <a:r>
              <a:rPr lang="pl-PL" cap="none" dirty="0"/>
              <a:t>Morskie olbrzymy</a:t>
            </a:r>
          </a:p>
        </p:txBody>
      </p:sp>
    </p:spTree>
    <p:extLst>
      <p:ext uri="{BB962C8B-B14F-4D97-AF65-F5344CB8AC3E}">
        <p14:creationId xmlns:p14="http://schemas.microsoft.com/office/powerpoint/2010/main" val="191599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6716735" cy="1156495"/>
          </a:xfrm>
        </p:spPr>
        <p:txBody>
          <a:bodyPr>
            <a:normAutofit fontScale="90000"/>
          </a:bodyPr>
          <a:lstStyle/>
          <a:p>
            <a:pPr algn="l"/>
            <a:r>
              <a:rPr lang="pl-PL" cap="none" dirty="0"/>
              <a:t>	</a:t>
            </a:r>
            <a:br>
              <a:rPr lang="pl-PL" cap="none" dirty="0"/>
            </a:br>
            <a:r>
              <a:rPr lang="pl-PL" cap="none" dirty="0"/>
              <a:t>Humbak </a:t>
            </a:r>
            <a:br>
              <a:rPr lang="pl-PL" cap="none" dirty="0"/>
            </a:br>
            <a:r>
              <a:rPr lang="pl-PL" cap="none" dirty="0"/>
              <a:t>długopłetwiec oceaniczny</a:t>
            </a:r>
            <a:br>
              <a:rPr lang="pl-PL" cap="none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704739" y="243403"/>
            <a:ext cx="4288222" cy="64586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800" u="sng" dirty="0">
              <a:hlinkClick r:id="rId2"/>
            </a:endParaRPr>
          </a:p>
          <a:p>
            <a:pPr marL="0" indent="0">
              <a:buNone/>
            </a:pPr>
            <a:endParaRPr lang="pl-PL" sz="6200" cap="none" dirty="0"/>
          </a:p>
          <a:p>
            <a:pPr marL="0" indent="0">
              <a:buNone/>
            </a:pPr>
            <a:endParaRPr lang="pl-PL" sz="6200" cap="none" dirty="0"/>
          </a:p>
          <a:p>
            <a:pPr marL="0" indent="0">
              <a:buNone/>
            </a:pPr>
            <a:r>
              <a:rPr lang="pl-PL" sz="6200" cap="none" dirty="0"/>
              <a:t>Humbak to ssak, a nie ryba. Po urodzeniu młodego humbaka karmi mlekiem mama humbak. </a:t>
            </a:r>
          </a:p>
          <a:p>
            <a:pPr marL="0" indent="0">
              <a:buNone/>
            </a:pPr>
            <a:endParaRPr lang="pl-PL" sz="6200" cap="none" dirty="0"/>
          </a:p>
          <a:p>
            <a:pPr marL="0" indent="0">
              <a:buNone/>
            </a:pPr>
            <a:r>
              <a:rPr lang="pl-PL" sz="6200" cap="none" dirty="0"/>
              <a:t>Gdy dorośnie je kryl i małe rybki, ale tylko latem. Zimą zaś wystarczy mu tłuszcz, który jest w jego ciele po letnim objadaniu się.</a:t>
            </a:r>
          </a:p>
          <a:p>
            <a:pPr marL="0" indent="0">
              <a:buNone/>
            </a:pPr>
            <a:endParaRPr lang="pl-PL" sz="17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endParaRPr lang="pl-PL" sz="800" u="sng" dirty="0">
              <a:hlinkClick r:id="rId2"/>
            </a:endParaRPr>
          </a:p>
          <a:p>
            <a:pPr marL="0" indent="0">
              <a:buNone/>
            </a:pPr>
            <a:r>
              <a:rPr lang="pl-PL" sz="800" u="sng" dirty="0">
                <a:hlinkClick r:id="rId2"/>
              </a:rPr>
              <a:t>https://pl.wikipedia.org/wiki/D%C5%82ugop%C5%82etwiec_oceaniczny#/media/Plik:Humpback_Whales_-_South_Bank_1.jpg</a:t>
            </a:r>
            <a:endParaRPr lang="pl-PL" sz="800" dirty="0"/>
          </a:p>
          <a:p>
            <a:endParaRPr lang="pl-PL" dirty="0"/>
          </a:p>
        </p:txBody>
      </p:sp>
      <p:pic>
        <p:nvPicPr>
          <p:cNvPr id="1030" name="Picture 6" descr="Naukowcy byli przekonani, że humbaki wyginą. Ich populacja ...">
            <a:extLst>
              <a:ext uri="{FF2B5EF4-FFF2-40B4-BE49-F238E27FC236}">
                <a16:creationId xmlns:a16="http://schemas.microsoft.com/office/drawing/2014/main" id="{8C6F5F99-9D24-4B18-8660-7754E5AC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9" y="2050174"/>
            <a:ext cx="75057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uzykalne walenie.">
            <a:extLst>
              <a:ext uri="{FF2B5EF4-FFF2-40B4-BE49-F238E27FC236}">
                <a16:creationId xmlns:a16="http://schemas.microsoft.com/office/drawing/2014/main" id="{3FBFD834-41DA-4E0F-A71C-22FD9D48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39" y="3412671"/>
            <a:ext cx="4293238" cy="286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2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8C8F7-1933-4EEE-AE77-909490BF5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30" y="1300786"/>
            <a:ext cx="5583238" cy="1135814"/>
          </a:xfrm>
        </p:spPr>
        <p:txBody>
          <a:bodyPr>
            <a:normAutofit/>
          </a:bodyPr>
          <a:lstStyle/>
          <a:p>
            <a:pPr algn="l"/>
            <a:r>
              <a:rPr lang="pl-PL" sz="2000" cap="none" dirty="0"/>
              <a:t>Często można zaobserwować, jak wyskakuje nad wodę, czasami całkowicie się wynurzając.</a:t>
            </a:r>
            <a:endParaRPr lang="pl-PL" cap="none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96F3EFA-3699-438E-834F-16CD0D95F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762" y="3851238"/>
            <a:ext cx="5583238" cy="2571077"/>
          </a:xfrm>
        </p:spPr>
        <p:txBody>
          <a:bodyPr/>
          <a:lstStyle/>
          <a:p>
            <a:pPr algn="l"/>
            <a:r>
              <a:rPr lang="pl-PL" cap="none" dirty="0">
                <a:solidFill>
                  <a:schemeClr val="tx1"/>
                </a:solidFill>
              </a:rPr>
              <a:t>Jest tak długi jak długość połowy naszego przedszkola.</a:t>
            </a:r>
          </a:p>
          <a:p>
            <a:pPr algn="l"/>
            <a:r>
              <a:rPr lang="pl-PL" cap="none" dirty="0">
                <a:solidFill>
                  <a:schemeClr val="tx1"/>
                </a:solidFill>
              </a:rPr>
              <a:t>Gdy wyjdziesz do ogrodu popatrz na przedszkole i spróbuj sobie wyobrazić jak duży jest taki humbak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F4F9C57-9A90-4031-B80E-1D54426C6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692" y="3356693"/>
            <a:ext cx="4539726" cy="3404795"/>
          </a:xfrm>
          <a:prstGeom prst="rect">
            <a:avLst/>
          </a:prstGeom>
        </p:spPr>
      </p:pic>
      <p:pic>
        <p:nvPicPr>
          <p:cNvPr id="2050" name="Picture 2" descr="Długopłetwiec oceaniczny – Wikipedia, wolna encyklopedia">
            <a:extLst>
              <a:ext uri="{FF2B5EF4-FFF2-40B4-BE49-F238E27FC236}">
                <a16:creationId xmlns:a16="http://schemas.microsoft.com/office/drawing/2014/main" id="{A514D2B3-6DBF-4B36-9518-E162FC36D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52" y="225604"/>
            <a:ext cx="4543546" cy="30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8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09EA19-7C54-49D8-BED3-F8F21395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5508540" cy="2058497"/>
          </a:xfrm>
        </p:spPr>
        <p:txBody>
          <a:bodyPr>
            <a:normAutofit/>
          </a:bodyPr>
          <a:lstStyle/>
          <a:p>
            <a:pPr algn="l"/>
            <a:r>
              <a:rPr lang="pl-PL" sz="2000" cap="none" dirty="0"/>
              <a:t>Każdy humbak na płetwie ogonowej ma inny wzór, tak jak człowiek ma inny wzór linii papilarnych na palcach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80DE3F-3312-49AF-8403-AE90CC789F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732702"/>
            <a:ext cx="5594602" cy="2058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cap="none" dirty="0"/>
              <a:t>Humbak słynie z wydawania wyjątkowych dźwięków – </a:t>
            </a:r>
            <a:r>
              <a:rPr lang="pl-PL" i="1" cap="none" dirty="0"/>
              <a:t>pieśni, które słychać na  wiele </a:t>
            </a:r>
            <a:r>
              <a:rPr lang="pl-PL" cap="none" dirty="0"/>
              <a:t>setek kilometrów.</a:t>
            </a:r>
          </a:p>
          <a:p>
            <a:pPr marL="0" indent="0">
              <a:buNone/>
            </a:pPr>
            <a:r>
              <a:rPr lang="pl-PL" cap="none" dirty="0"/>
              <a:t>		</a:t>
            </a:r>
          </a:p>
          <a:p>
            <a:pPr marL="0" indent="0">
              <a:buNone/>
            </a:pPr>
            <a:r>
              <a:rPr lang="pl-PL" cap="none" dirty="0"/>
              <a:t>			Posłuchaj jego głosu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E6BDA40-00FC-4C2E-8669-80B6E761C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5" y="511197"/>
            <a:ext cx="3706327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150A346-B895-46C6-87FE-F8569B9F4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181" y="511197"/>
            <a:ext cx="1905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ieloryb pływa poziomo pod wodą blisko powierzchni, z płetwami długo przednich przedłużony.  Drugi wieloryb pojawi się w lewym dolnym rogu fotografii, nieco poza kadrem.">
            <a:extLst>
              <a:ext uri="{FF2B5EF4-FFF2-40B4-BE49-F238E27FC236}">
                <a16:creationId xmlns:a16="http://schemas.microsoft.com/office/drawing/2014/main" id="{E5670DE4-9964-47EF-ADF2-7218D037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59" y="3125298"/>
            <a:ext cx="5173922" cy="29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umpbackwhale2.ogg">
            <a:hlinkClick r:id="" action="ppaction://media"/>
            <a:extLst>
              <a:ext uri="{FF2B5EF4-FFF2-40B4-BE49-F238E27FC236}">
                <a16:creationId xmlns:a16="http://schemas.microsoft.com/office/drawing/2014/main" id="{17DF72A4-316A-4138-88FE-F28E5BE2D9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73327" y="5181599"/>
            <a:ext cx="609600" cy="609600"/>
          </a:xfrm>
          <a:prstGeom prst="rect">
            <a:avLst/>
          </a:prstGeom>
        </p:spPr>
      </p:pic>
      <p:pic>
        <p:nvPicPr>
          <p:cNvPr id="3082" name="Picture 10" descr="Pieśni wielorybów. Czy walenie posiadają struny głosowe? | Fakty ...">
            <a:extLst>
              <a:ext uri="{FF2B5EF4-FFF2-40B4-BE49-F238E27FC236}">
                <a16:creationId xmlns:a16="http://schemas.microsoft.com/office/drawing/2014/main" id="{C3C6FDC7-D0A0-44B3-8A90-1C0486F6A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10" y="4589965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1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B30950-C628-422C-99D2-64C696319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950" y="861849"/>
            <a:ext cx="9958038" cy="662152"/>
          </a:xfrm>
        </p:spPr>
        <p:txBody>
          <a:bodyPr>
            <a:normAutofit fontScale="90000"/>
          </a:bodyPr>
          <a:lstStyle/>
          <a:p>
            <a:r>
              <a:rPr lang="pl-PL" cap="none" dirty="0"/>
              <a:t>Kaszalot </a:t>
            </a:r>
            <a:r>
              <a:rPr lang="pl-PL" sz="3100" cap="none" dirty="0"/>
              <a:t>to największe na świecie zwierzę mięsożerne</a:t>
            </a:r>
            <a:endParaRPr lang="pl-PL" sz="3100" cap="smal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C7F8799-E14D-4124-A11A-3EF0AFEC7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50" y="1713186"/>
            <a:ext cx="4173133" cy="503445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l-PL" sz="7400" cap="none" dirty="0">
                <a:solidFill>
                  <a:schemeClr val="tx1"/>
                </a:solidFill>
              </a:rPr>
              <a:t>Kaszalot też jest ssakiem.</a:t>
            </a:r>
          </a:p>
          <a:p>
            <a:pPr algn="l"/>
            <a:r>
              <a:rPr lang="pl-PL" sz="7400" cap="none" dirty="0">
                <a:solidFill>
                  <a:schemeClr val="tx1"/>
                </a:solidFill>
              </a:rPr>
              <a:t>Mieszka we wszystkich oceanach na świecie.</a:t>
            </a:r>
          </a:p>
          <a:p>
            <a:pPr algn="l"/>
            <a:r>
              <a:rPr lang="pl-PL" sz="7400" cap="none" dirty="0">
                <a:solidFill>
                  <a:schemeClr val="tx1"/>
                </a:solidFill>
              </a:rPr>
              <a:t>Jest najgłębiej nurkującym wielorybem. A nurkuje tak głęboko i bardzo szybko w pościgu za swoim przysmakiem – kałamarnicami.</a:t>
            </a:r>
          </a:p>
          <a:p>
            <a:pPr algn="l"/>
            <a:endParaRPr lang="pl-PL" sz="7400" cap="none" dirty="0">
              <a:solidFill>
                <a:schemeClr val="tx1"/>
              </a:solidFill>
            </a:endParaRPr>
          </a:p>
          <a:p>
            <a:pPr algn="l"/>
            <a:endParaRPr lang="pl-PL" sz="7400" cap="none" dirty="0">
              <a:solidFill>
                <a:schemeClr val="tx1"/>
              </a:solidFill>
            </a:endParaRPr>
          </a:p>
          <a:p>
            <a:pPr algn="l"/>
            <a:endParaRPr lang="pl-PL" sz="7400" cap="none" dirty="0">
              <a:solidFill>
                <a:schemeClr val="tx1"/>
              </a:solidFill>
            </a:endParaRPr>
          </a:p>
          <a:p>
            <a:pPr algn="l"/>
            <a:endParaRPr lang="pl-PL" sz="7400" cap="none" dirty="0">
              <a:solidFill>
                <a:schemeClr val="tx1"/>
              </a:solidFill>
            </a:endParaRPr>
          </a:p>
          <a:p>
            <a:pPr algn="l"/>
            <a:endParaRPr lang="pl-PL" sz="7400" cap="none" dirty="0">
              <a:solidFill>
                <a:schemeClr val="tx1"/>
              </a:solidFill>
            </a:endParaRPr>
          </a:p>
          <a:p>
            <a:pPr algn="l"/>
            <a:r>
              <a:rPr lang="pl-PL" sz="2800" u="sng" dirty="0">
                <a:hlinkClick r:id="rId2"/>
              </a:rPr>
              <a:t>https://pl.wikipedia.org/wiki/Kaszalot_spermacetowy#/media/Plik:Mother_and_baby_sperm_whale.jpg</a:t>
            </a:r>
            <a:endParaRPr lang="pl-PL" sz="2800" dirty="0"/>
          </a:p>
          <a:p>
            <a:pPr algn="l"/>
            <a:endParaRPr lang="pl-PL" sz="4400" cap="none" dirty="0">
              <a:solidFill>
                <a:schemeClr val="tx1"/>
              </a:solidFill>
            </a:endParaRPr>
          </a:p>
          <a:p>
            <a:pPr algn="l"/>
            <a:endParaRPr lang="pl-PL" sz="4400" cap="none" dirty="0">
              <a:solidFill>
                <a:schemeClr val="tx1"/>
              </a:solidFill>
            </a:endParaRPr>
          </a:p>
          <a:p>
            <a:pPr algn="l"/>
            <a:endParaRPr lang="pl-PL" sz="800" u="sng" dirty="0">
              <a:hlinkClick r:id="rId2"/>
            </a:endParaRPr>
          </a:p>
          <a:p>
            <a:pPr algn="l"/>
            <a:endParaRPr lang="pl-PL" sz="800" u="sng" dirty="0">
              <a:hlinkClick r:id="rId2"/>
            </a:endParaRPr>
          </a:p>
          <a:p>
            <a:pPr algn="l"/>
            <a:endParaRPr lang="pl-PL" sz="800" u="sng" dirty="0">
              <a:hlinkClick r:id="rId2"/>
            </a:endParaRPr>
          </a:p>
          <a:p>
            <a:pPr algn="l"/>
            <a:endParaRPr lang="pl-PL" sz="800" u="sng" dirty="0">
              <a:hlinkClick r:id="rId2"/>
            </a:endParaRPr>
          </a:p>
          <a:p>
            <a:pPr algn="l"/>
            <a:endParaRPr lang="pl-PL" sz="800" u="sng" dirty="0">
              <a:hlinkClick r:id="rId2"/>
            </a:endParaRPr>
          </a:p>
          <a:p>
            <a:pPr algn="l"/>
            <a:endParaRPr lang="pl-PL" sz="800" u="sng" dirty="0">
              <a:hlinkClick r:id="rId2"/>
            </a:endParaRPr>
          </a:p>
          <a:p>
            <a:pPr algn="l"/>
            <a:endParaRPr lang="pl-PL" sz="800" u="sng" dirty="0">
              <a:hlinkClick r:id="rId2"/>
            </a:endParaRPr>
          </a:p>
          <a:p>
            <a:pPr algn="l"/>
            <a:endParaRPr lang="pl-PL" cap="none" dirty="0">
              <a:solidFill>
                <a:schemeClr val="tx1"/>
              </a:solidFill>
            </a:endParaRPr>
          </a:p>
        </p:txBody>
      </p:sp>
      <p:pic>
        <p:nvPicPr>
          <p:cNvPr id="4" name="Obraz 3" descr="Ilustracja">
            <a:extLst>
              <a:ext uri="{FF2B5EF4-FFF2-40B4-BE49-F238E27FC236}">
                <a16:creationId xmlns:a16="http://schemas.microsoft.com/office/drawing/2014/main" id="{1B76AF92-1143-4E7E-954F-786C12EE17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03" y="1524001"/>
            <a:ext cx="6727147" cy="5034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46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412C47-0621-4E15-A4F6-00F1E18E8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7" y="1300785"/>
            <a:ext cx="3678621" cy="1305781"/>
          </a:xfrm>
        </p:spPr>
        <p:txBody>
          <a:bodyPr>
            <a:normAutofit/>
          </a:bodyPr>
          <a:lstStyle/>
          <a:p>
            <a:pPr algn="l"/>
            <a:r>
              <a:rPr lang="pl-PL" sz="3200" cap="none" dirty="0"/>
              <a:t>Kaszalot może ważyć tyle co 50 słoni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756688-F432-417D-91BC-4402CD1F2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420" y="3951890"/>
            <a:ext cx="4381994" cy="1944412"/>
          </a:xfrm>
        </p:spPr>
        <p:txBody>
          <a:bodyPr>
            <a:normAutofit/>
          </a:bodyPr>
          <a:lstStyle/>
          <a:p>
            <a:pPr algn="l"/>
            <a:r>
              <a:rPr lang="pl-PL" sz="2800" cap="none" dirty="0">
                <a:solidFill>
                  <a:schemeClr val="tx1"/>
                </a:solidFill>
              </a:rPr>
              <a:t>Lubi pływać w stadzie,                        w którym jest ich nawet 20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880249D-446F-48DB-87E2-6EE31A3F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04" y="170793"/>
            <a:ext cx="6010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8 zaskakujących ciekawostek o wielorybach - Joe Monster">
            <a:extLst>
              <a:ext uri="{FF2B5EF4-FFF2-40B4-BE49-F238E27FC236}">
                <a16:creationId xmlns:a16="http://schemas.microsoft.com/office/drawing/2014/main" id="{F9231521-1B25-4602-975E-622FD510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91937"/>
            <a:ext cx="5215102" cy="34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2AAC2A-8881-43B2-88D7-B8641DE71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069" y="641131"/>
            <a:ext cx="10583917" cy="1292773"/>
          </a:xfrm>
        </p:spPr>
        <p:txBody>
          <a:bodyPr>
            <a:normAutofit/>
          </a:bodyPr>
          <a:lstStyle/>
          <a:p>
            <a:r>
              <a:rPr lang="pl-PL" cap="none" dirty="0"/>
              <a:t>Płetwal błękitny </a:t>
            </a:r>
            <a:r>
              <a:rPr lang="pl-PL" sz="3600" cap="none" dirty="0"/>
              <a:t>to największe zwierzę na świecie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DEC3F39-4676-4F3E-BAEC-B3206234F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1" y="4748048"/>
            <a:ext cx="8689976" cy="137159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8194" name="Picture 2" descr="Wieloryby: Płetwal błękitny - król oceanów | DinoAnimals.pl">
            <a:extLst>
              <a:ext uri="{FF2B5EF4-FFF2-40B4-BE49-F238E27FC236}">
                <a16:creationId xmlns:a16="http://schemas.microsoft.com/office/drawing/2014/main" id="{AB482AC6-793E-4A49-BDBE-334FA6293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028661"/>
            <a:ext cx="90392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8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BE12CD-CAC4-4854-BC5F-2E844C0B0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2" y="1300786"/>
            <a:ext cx="5686097" cy="979960"/>
          </a:xfrm>
        </p:spPr>
        <p:txBody>
          <a:bodyPr>
            <a:normAutofit fontScale="90000"/>
          </a:bodyPr>
          <a:lstStyle/>
          <a:p>
            <a:pPr algn="l"/>
            <a:r>
              <a:rPr lang="pl-PL" sz="3200" cap="none" dirty="0"/>
              <a:t>Samica płetwala karmi swoje młode        i codziennie waży ono  aż o 100 kg więcej.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FD1CF80-303E-4126-9CC0-ECD92E9E7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0387" y="5517931"/>
            <a:ext cx="5444358" cy="882868"/>
          </a:xfrm>
        </p:spPr>
        <p:txBody>
          <a:bodyPr>
            <a:normAutofit lnSpcReduction="10000"/>
          </a:bodyPr>
          <a:lstStyle/>
          <a:p>
            <a:r>
              <a:rPr lang="pl-PL" cap="none" dirty="0">
                <a:solidFill>
                  <a:schemeClr val="tx1"/>
                </a:solidFill>
              </a:rPr>
              <a:t>Tutaj możesz obejrzeć krótki film                                  o płetwalu błękitnym</a:t>
            </a:r>
          </a:p>
        </p:txBody>
      </p:sp>
      <p:pic>
        <p:nvPicPr>
          <p:cNvPr id="9218" name="Picture 2" descr="Blue-whale-calf">
            <a:extLst>
              <a:ext uri="{FF2B5EF4-FFF2-40B4-BE49-F238E27FC236}">
                <a16:creationId xmlns:a16="http://schemas.microsoft.com/office/drawing/2014/main" id="{A9BD9E43-83DA-44A9-A808-7F532392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62" y="178676"/>
            <a:ext cx="5537836" cy="36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701BA06-0F6F-464E-8BE9-75B023B5FC82}"/>
              </a:ext>
            </a:extLst>
          </p:cNvPr>
          <p:cNvSpPr/>
          <p:nvPr/>
        </p:nvSpPr>
        <p:spPr>
          <a:xfrm>
            <a:off x="5867401" y="4990575"/>
            <a:ext cx="62611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00" dirty="0">
                <a:hlinkClick r:id="rId3"/>
              </a:rPr>
              <a:t>https://www.youtube.com/watch?v=pWaxnYXJPIQ</a:t>
            </a:r>
            <a:endParaRPr lang="pl-PL" sz="2300" dirty="0"/>
          </a:p>
        </p:txBody>
      </p:sp>
      <p:pic>
        <p:nvPicPr>
          <p:cNvPr id="9220" name="Picture 4" descr="To jedyny taki eksponat w Polsce! W Gdańsku można już podziwiać ...">
            <a:extLst>
              <a:ext uri="{FF2B5EF4-FFF2-40B4-BE49-F238E27FC236}">
                <a16:creationId xmlns:a16="http://schemas.microsoft.com/office/drawing/2014/main" id="{00F60E81-BB99-4986-A3D5-CEB02F38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19" y="2929660"/>
            <a:ext cx="5444358" cy="364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27638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425</TotalTime>
  <Words>216</Words>
  <Application>Microsoft Office PowerPoint</Application>
  <PresentationFormat>Panoramiczny</PresentationFormat>
  <Paragraphs>64</Paragraphs>
  <Slides>8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Tw Cen MT</vt:lpstr>
      <vt:lpstr>Kropla</vt:lpstr>
      <vt:lpstr>Humbak, kaszalot, płetwal. Morskie olbrzymy</vt:lpstr>
      <vt:lpstr>  Humbak  długopłetwiec oceaniczny </vt:lpstr>
      <vt:lpstr>Często można zaobserwować, jak wyskakuje nad wodę, czasami całkowicie się wynurzając.</vt:lpstr>
      <vt:lpstr>Każdy humbak na płetwie ogonowej ma inny wzór, tak jak człowiek ma inny wzór linii papilarnych na palcach</vt:lpstr>
      <vt:lpstr>Kaszalot to największe na świecie zwierzę mięsożerne</vt:lpstr>
      <vt:lpstr>Kaszalot może ważyć tyle co 50 słoni</vt:lpstr>
      <vt:lpstr>Płetwal błękitny to największe zwierzę na świecie</vt:lpstr>
      <vt:lpstr>Samica płetwala karmi swoje młode        i codziennie waży ono  aż o 100 kg więcej.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Humbak, kaszalot  morskie olbrzymy</dc:title>
  <dc:creator>P59</dc:creator>
  <cp:lastModifiedBy>Monika Kudelska</cp:lastModifiedBy>
  <cp:revision>17</cp:revision>
  <dcterms:created xsi:type="dcterms:W3CDTF">2020-06-09T15:34:43Z</dcterms:created>
  <dcterms:modified xsi:type="dcterms:W3CDTF">2020-06-09T22:57:01Z</dcterms:modified>
</cp:coreProperties>
</file>